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22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13" algn="l" defTabSz="91422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226" algn="l" defTabSz="91422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341" algn="l" defTabSz="91422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453" algn="l" defTabSz="91422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566" algn="l" defTabSz="91422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2679" algn="l" defTabSz="91422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199794" algn="l" defTabSz="91422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6907" algn="l" defTabSz="91422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5" autoAdjust="0"/>
    <p:restoredTop sz="86420" autoAdjust="0"/>
  </p:normalViewPr>
  <p:slideViewPr>
    <p:cSldViewPr>
      <p:cViewPr varScale="1">
        <p:scale>
          <a:sx n="136" d="100"/>
          <a:sy n="136" d="100"/>
        </p:scale>
        <p:origin x="182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5194298"/>
            <a:ext cx="7467600" cy="914400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6032501"/>
            <a:ext cx="6400800" cy="749303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8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fld id="{F73F0BFC-2C88-4AAF-B42F-33B416312C7A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8"/>
            <a:ext cx="2895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8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19812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7912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9"/>
            <a:ext cx="777240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80"/>
            <a:ext cx="4040188" cy="395128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5"/>
            <a:ext cx="4041775" cy="6397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80"/>
            <a:ext cx="4041775" cy="395128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3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924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title style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924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67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1" y="6172200"/>
            <a:ext cx="154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fld id="{F73F0BFC-2C88-4AAF-B42F-33B416312C7A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367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172200"/>
            <a:ext cx="408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67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Sample PowerPoint File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St.</a:t>
            </a:r>
            <a:r>
              <a:rPr lang="en-US" baseline="0" dirty="0"/>
              <a:t> Cloud Technical College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3C0DE7-DA84-ED4E-A66E-A3DE2F569063}"/>
              </a:ext>
            </a:extLst>
          </p:cNvPr>
          <p:cNvSpPr/>
          <p:nvPr/>
        </p:nvSpPr>
        <p:spPr bwMode="auto">
          <a:xfrm>
            <a:off x="228600" y="228600"/>
            <a:ext cx="1371600" cy="685800"/>
          </a:xfrm>
          <a:prstGeom prst="rect">
            <a:avLst/>
          </a:prstGeom>
          <a:solidFill>
            <a:srgbClr val="FFC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Page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One </a:t>
            </a:r>
            <a:r>
              <a:rPr lang="en-US" dirty="0"/>
              <a:t>last</a:t>
            </a:r>
            <a:r>
              <a:rPr lang="en-US" baseline="0" dirty="0"/>
              <a:t> Sample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is</a:t>
            </a:r>
            <a:r>
              <a:rPr lang="en-US" baseline="0" dirty="0"/>
              <a:t> an outline of bulleted points</a:t>
            </a:r>
          </a:p>
          <a:p>
            <a:r>
              <a:rPr lang="en-US" baseline="0" dirty="0"/>
              <a:t>You can print out PPT files as handouts using </a:t>
            </a:r>
            <a:r>
              <a:rPr lang="en-US" baseline="0"/>
              <a:t>the </a:t>
            </a:r>
            <a:br>
              <a:rPr lang="en-US" baseline="0"/>
            </a:br>
            <a:r>
              <a:rPr lang="en-US" baseline="0"/>
              <a:t>PRINT &gt; </a:t>
            </a:r>
            <a:br>
              <a:rPr lang="en-US" baseline="0"/>
            </a:br>
            <a:r>
              <a:rPr lang="en-US" baseline="0"/>
              <a:t>  PRINT </a:t>
            </a:r>
            <a:r>
              <a:rPr lang="en-US" baseline="0" dirty="0"/>
              <a:t>WHAT &gt; HANDOUTS</a:t>
            </a:r>
            <a:r>
              <a:rPr lang="en-US" dirty="0"/>
              <a:t> option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4C3BCCB-7408-9C64-A8F5-42C9970EB149}"/>
              </a:ext>
            </a:extLst>
          </p:cNvPr>
          <p:cNvSpPr/>
          <p:nvPr/>
        </p:nvSpPr>
        <p:spPr bwMode="auto">
          <a:xfrm>
            <a:off x="533400" y="2209800"/>
            <a:ext cx="7772400" cy="3733800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6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Times New Roman" pitchFamily="18" charset="0"/>
              </a:rPr>
              <a:t>Hi Mom 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F1694F-D26E-BBCF-70F8-839B6D86A9B2}"/>
              </a:ext>
            </a:extLst>
          </p:cNvPr>
          <p:cNvSpPr/>
          <p:nvPr/>
        </p:nvSpPr>
        <p:spPr bwMode="auto">
          <a:xfrm>
            <a:off x="228600" y="228600"/>
            <a:ext cx="1371600" cy="685800"/>
          </a:xfrm>
          <a:prstGeom prst="rect">
            <a:avLst/>
          </a:prstGeom>
          <a:solidFill>
            <a:srgbClr val="FFC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Page 2</a:t>
            </a:r>
          </a:p>
        </p:txBody>
      </p:sp>
    </p:spTree>
    <p:extLst>
      <p:ext uri="{BB962C8B-B14F-4D97-AF65-F5344CB8AC3E}">
        <p14:creationId xmlns:p14="http://schemas.microsoft.com/office/powerpoint/2010/main" val="610528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a</a:t>
            </a:r>
            <a:r>
              <a:rPr lang="en-US" baseline="0" dirty="0"/>
              <a:t> Sample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is</a:t>
            </a:r>
            <a:r>
              <a:rPr lang="en-US" baseline="0" dirty="0"/>
              <a:t> an outline of bulleted points</a:t>
            </a:r>
          </a:p>
          <a:p>
            <a:r>
              <a:rPr lang="en-US" baseline="0" dirty="0"/>
              <a:t>You can print out PPT files as handouts using </a:t>
            </a:r>
            <a:r>
              <a:rPr lang="en-US" baseline="0"/>
              <a:t>the </a:t>
            </a:r>
            <a:br>
              <a:rPr lang="en-US" baseline="0"/>
            </a:br>
            <a:r>
              <a:rPr lang="en-US" baseline="0"/>
              <a:t>PRINT &gt; </a:t>
            </a:r>
            <a:br>
              <a:rPr lang="en-US" baseline="0"/>
            </a:br>
            <a:r>
              <a:rPr lang="en-US" baseline="0"/>
              <a:t>  PRINT </a:t>
            </a:r>
            <a:r>
              <a:rPr lang="en-US" baseline="0" dirty="0"/>
              <a:t>WHAT &gt; HANDOUTS</a:t>
            </a:r>
            <a:r>
              <a:rPr lang="en-US" dirty="0"/>
              <a:t> option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5C7ADDA-A6A0-0D74-8A88-CDB717BC55FF}"/>
              </a:ext>
            </a:extLst>
          </p:cNvPr>
          <p:cNvSpPr/>
          <p:nvPr/>
        </p:nvSpPr>
        <p:spPr bwMode="auto">
          <a:xfrm>
            <a:off x="228600" y="228600"/>
            <a:ext cx="1371600" cy="685800"/>
          </a:xfrm>
          <a:prstGeom prst="rect">
            <a:avLst/>
          </a:prstGeom>
          <a:solidFill>
            <a:srgbClr val="FFC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Page 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</a:t>
            </a:r>
            <a:r>
              <a:rPr lang="en-US" baseline="0" dirty="0"/>
              <a:t>Sample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is</a:t>
            </a:r>
            <a:r>
              <a:rPr lang="en-US" baseline="0" dirty="0"/>
              <a:t> an outline of bulleted points</a:t>
            </a:r>
          </a:p>
          <a:p>
            <a:r>
              <a:rPr lang="en-US" baseline="0" dirty="0"/>
              <a:t>You can print out PPT files as handouts using the </a:t>
            </a:r>
            <a:br>
              <a:rPr lang="en-US" baseline="0" dirty="0"/>
            </a:br>
            <a:r>
              <a:rPr lang="en-US" baseline="0" dirty="0"/>
              <a:t>PRINT &gt; </a:t>
            </a:r>
            <a:br>
              <a:rPr lang="en-US" baseline="0" dirty="0"/>
            </a:br>
            <a:r>
              <a:rPr lang="en-US" baseline="0" dirty="0"/>
              <a:t>  PRINT WHAT &gt; HANDOUTS</a:t>
            </a:r>
            <a:r>
              <a:rPr lang="en-US" dirty="0"/>
              <a:t> option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9A265E7-F01C-99F6-66B7-576163C6890C}"/>
              </a:ext>
            </a:extLst>
          </p:cNvPr>
          <p:cNvSpPr/>
          <p:nvPr/>
        </p:nvSpPr>
        <p:spPr bwMode="auto">
          <a:xfrm>
            <a:off x="228600" y="228600"/>
            <a:ext cx="1371600" cy="685800"/>
          </a:xfrm>
          <a:prstGeom prst="rect">
            <a:avLst/>
          </a:prstGeom>
          <a:solidFill>
            <a:srgbClr val="FFC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Page 4</a:t>
            </a:r>
          </a:p>
        </p:txBody>
      </p:sp>
    </p:spTree>
    <p:extLst>
      <p:ext uri="{BB962C8B-B14F-4D97-AF65-F5344CB8AC3E}">
        <p14:creationId xmlns:p14="http://schemas.microsoft.com/office/powerpoint/2010/main" val="672967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One </a:t>
            </a:r>
            <a:r>
              <a:rPr lang="en-US" dirty="0"/>
              <a:t>last</a:t>
            </a:r>
            <a:r>
              <a:rPr lang="en-US" baseline="0" dirty="0"/>
              <a:t> Sample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is</a:t>
            </a:r>
            <a:r>
              <a:rPr lang="en-US" baseline="0" dirty="0"/>
              <a:t> an outline of bulleted points</a:t>
            </a:r>
          </a:p>
          <a:p>
            <a:r>
              <a:rPr lang="en-US" baseline="0" dirty="0"/>
              <a:t>You can print out PPT files as handouts using </a:t>
            </a:r>
            <a:r>
              <a:rPr lang="en-US" baseline="0"/>
              <a:t>the </a:t>
            </a:r>
            <a:br>
              <a:rPr lang="en-US" baseline="0"/>
            </a:br>
            <a:r>
              <a:rPr lang="en-US" baseline="0"/>
              <a:t>PRINT &gt; </a:t>
            </a:r>
            <a:br>
              <a:rPr lang="en-US" baseline="0"/>
            </a:br>
            <a:r>
              <a:rPr lang="en-US" baseline="0"/>
              <a:t>  PRINT </a:t>
            </a:r>
            <a:r>
              <a:rPr lang="en-US" baseline="0" dirty="0"/>
              <a:t>WHAT &gt; HANDOUTS</a:t>
            </a:r>
            <a:r>
              <a:rPr lang="en-US" dirty="0"/>
              <a:t> option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7079B0-9822-452D-5658-7EE98D8E24F4}"/>
              </a:ext>
            </a:extLst>
          </p:cNvPr>
          <p:cNvSpPr/>
          <p:nvPr/>
        </p:nvSpPr>
        <p:spPr bwMode="auto">
          <a:xfrm>
            <a:off x="228600" y="228600"/>
            <a:ext cx="1371600" cy="685800"/>
          </a:xfrm>
          <a:prstGeom prst="rect">
            <a:avLst/>
          </a:prstGeom>
          <a:solidFill>
            <a:srgbClr val="FFC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Page 5</a:t>
            </a:r>
          </a:p>
        </p:txBody>
      </p:sp>
    </p:spTree>
    <p:extLst>
      <p:ext uri="{BB962C8B-B14F-4D97-AF65-F5344CB8AC3E}">
        <p14:creationId xmlns:p14="http://schemas.microsoft.com/office/powerpoint/2010/main" val="21742083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Sample PowerPoint File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This is a Sample Slide&amp;quot;&quot;/&gt;&lt;property id=&quot;20307&quot; value=&quot;2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entral business district design template">
  <a:themeElements>
    <a:clrScheme name="Default Design 1">
      <a:dk1>
        <a:srgbClr val="000066"/>
      </a:dk1>
      <a:lt1>
        <a:srgbClr val="FFFFFF"/>
      </a:lt1>
      <a:dk2>
        <a:srgbClr val="003366"/>
      </a:dk2>
      <a:lt2>
        <a:srgbClr val="FFFFFF"/>
      </a:lt2>
      <a:accent1>
        <a:srgbClr val="8EB3C8"/>
      </a:accent1>
      <a:accent2>
        <a:srgbClr val="6F97B3"/>
      </a:accent2>
      <a:accent3>
        <a:srgbClr val="AAADB8"/>
      </a:accent3>
      <a:accent4>
        <a:srgbClr val="DADADA"/>
      </a:accent4>
      <a:accent5>
        <a:srgbClr val="C6D6E0"/>
      </a:accent5>
      <a:accent6>
        <a:srgbClr val="6488A2"/>
      </a:accent6>
      <a:hlink>
        <a:srgbClr val="556575"/>
      </a:hlink>
      <a:folHlink>
        <a:srgbClr val="3D556F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66"/>
        </a:dk1>
        <a:lt1>
          <a:srgbClr val="FFFFFF"/>
        </a:lt1>
        <a:dk2>
          <a:srgbClr val="003366"/>
        </a:dk2>
        <a:lt2>
          <a:srgbClr val="FFFFFF"/>
        </a:lt2>
        <a:accent1>
          <a:srgbClr val="8EB3C8"/>
        </a:accent1>
        <a:accent2>
          <a:srgbClr val="6F97B3"/>
        </a:accent2>
        <a:accent3>
          <a:srgbClr val="AAADB8"/>
        </a:accent3>
        <a:accent4>
          <a:srgbClr val="DADADA"/>
        </a:accent4>
        <a:accent5>
          <a:srgbClr val="C6D6E0"/>
        </a:accent5>
        <a:accent6>
          <a:srgbClr val="6488A2"/>
        </a:accent6>
        <a:hlink>
          <a:srgbClr val="556575"/>
        </a:hlink>
        <a:folHlink>
          <a:srgbClr val="3D556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Central business district design template</Template>
  <TotalTime>9</TotalTime>
  <Words>145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Tahoma</vt:lpstr>
      <vt:lpstr>Times New Roman</vt:lpstr>
      <vt:lpstr>Wingdings</vt:lpstr>
      <vt:lpstr>Central business district design template</vt:lpstr>
      <vt:lpstr>Sample PowerPoint File</vt:lpstr>
      <vt:lpstr>One last Sample Slide</vt:lpstr>
      <vt:lpstr>This is a Sample Slide</vt:lpstr>
      <vt:lpstr>Another Sample Slide</vt:lpstr>
      <vt:lpstr>One last Sample Slide</vt:lpstr>
    </vt:vector>
  </TitlesOfParts>
  <Company>SCTC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PowerPoint File</dc:title>
  <dc:creator>James Falkofske</dc:creator>
  <cp:lastModifiedBy>Cyril Comparon</cp:lastModifiedBy>
  <cp:revision>6</cp:revision>
  <dcterms:created xsi:type="dcterms:W3CDTF">2009-05-06T22:06:09Z</dcterms:created>
  <dcterms:modified xsi:type="dcterms:W3CDTF">2023-08-18T23:26:21Z</dcterms:modified>
</cp:coreProperties>
</file>